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A42EA62-C906-4030-A661-1CBC3BCD334F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E34F893-2F47-4205-AE61-7BD70A36DBF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179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EA62-C906-4030-A661-1CBC3BCD334F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F893-2F47-4205-AE61-7BD70A36D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01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EA62-C906-4030-A661-1CBC3BCD334F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F893-2F47-4205-AE61-7BD70A36DBF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140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EA62-C906-4030-A661-1CBC3BCD334F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F893-2F47-4205-AE61-7BD70A36DBF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735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EA62-C906-4030-A661-1CBC3BCD334F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F893-2F47-4205-AE61-7BD70A36D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627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EA62-C906-4030-A661-1CBC3BCD334F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F893-2F47-4205-AE61-7BD70A36DBF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292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EA62-C906-4030-A661-1CBC3BCD334F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F893-2F47-4205-AE61-7BD70A36DBF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787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EA62-C906-4030-A661-1CBC3BCD334F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F893-2F47-4205-AE61-7BD70A36DBF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052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EA62-C906-4030-A661-1CBC3BCD334F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F893-2F47-4205-AE61-7BD70A36DBF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255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EA62-C906-4030-A661-1CBC3BCD334F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F893-2F47-4205-AE61-7BD70A36D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516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EA62-C906-4030-A661-1CBC3BCD334F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F893-2F47-4205-AE61-7BD70A36DBF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986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EA62-C906-4030-A661-1CBC3BCD334F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F893-2F47-4205-AE61-7BD70A36D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06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EA62-C906-4030-A661-1CBC3BCD334F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F893-2F47-4205-AE61-7BD70A36DBF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50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EA62-C906-4030-A661-1CBC3BCD334F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F893-2F47-4205-AE61-7BD70A36DBF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610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EA62-C906-4030-A661-1CBC3BCD334F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F893-2F47-4205-AE61-7BD70A36D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79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EA62-C906-4030-A661-1CBC3BCD334F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F893-2F47-4205-AE61-7BD70A36DBF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944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EA62-C906-4030-A661-1CBC3BCD334F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F893-2F47-4205-AE61-7BD70A36D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02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42EA62-C906-4030-A661-1CBC3BCD334F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34F893-2F47-4205-AE61-7BD70A36D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12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405719" y="791570"/>
            <a:ext cx="9730854" cy="57730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10473" y="1611823"/>
            <a:ext cx="7979518" cy="151553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Литературный квест «Узнай книгу по описанию героя»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6575" t="14506" r="34946" b="15345"/>
          <a:stretch/>
        </p:blipFill>
        <p:spPr>
          <a:xfrm>
            <a:off x="4019004" y="3205416"/>
            <a:ext cx="4033175" cy="328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1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99" t="63759" r="32867" b="6390"/>
          <a:stretch/>
        </p:blipFill>
        <p:spPr>
          <a:xfrm>
            <a:off x="586852" y="1091819"/>
            <a:ext cx="11105869" cy="28660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2639" y="2572855"/>
            <a:ext cx="5595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</a:t>
            </a:r>
          </a:p>
          <a:p>
            <a:r>
              <a:rPr lang="ru-RU" sz="2800" dirty="0" smtClean="0"/>
              <a:t>2</a:t>
            </a:r>
          </a:p>
          <a:p>
            <a:r>
              <a:rPr lang="ru-RU" sz="2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009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94" t="16185" r="34966" b="57136"/>
          <a:stretch/>
        </p:blipFill>
        <p:spPr>
          <a:xfrm>
            <a:off x="518616" y="982638"/>
            <a:ext cx="11127596" cy="26476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399" y="2163423"/>
            <a:ext cx="5595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/>
              <a:t>1</a:t>
            </a:r>
          </a:p>
          <a:p>
            <a:r>
              <a:rPr lang="ru-RU" sz="3000" dirty="0" smtClean="0"/>
              <a:t>2</a:t>
            </a:r>
          </a:p>
          <a:p>
            <a:r>
              <a:rPr lang="ru-RU" sz="3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21912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69" t="43051" r="32028" b="32136"/>
          <a:stretch/>
        </p:blipFill>
        <p:spPr>
          <a:xfrm>
            <a:off x="545912" y="1241946"/>
            <a:ext cx="11059820" cy="2320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6286" y="2060811"/>
            <a:ext cx="5595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</a:t>
            </a:r>
          </a:p>
          <a:p>
            <a:r>
              <a:rPr lang="ru-RU" sz="2800" dirty="0" smtClean="0"/>
              <a:t>2</a:t>
            </a:r>
          </a:p>
          <a:p>
            <a:r>
              <a:rPr lang="ru-RU" sz="2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51198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69" t="67677" r="39057" b="11988"/>
          <a:stretch/>
        </p:blipFill>
        <p:spPr>
          <a:xfrm>
            <a:off x="532264" y="1037229"/>
            <a:ext cx="11074969" cy="21290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8172" y="1637731"/>
            <a:ext cx="5595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</a:t>
            </a:r>
          </a:p>
          <a:p>
            <a:r>
              <a:rPr lang="ru-RU" sz="2800" dirty="0" smtClean="0"/>
              <a:t>2</a:t>
            </a:r>
          </a:p>
          <a:p>
            <a:r>
              <a:rPr lang="ru-RU" sz="2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03088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75" t="12080" r="32972" b="66464"/>
          <a:stretch/>
        </p:blipFill>
        <p:spPr>
          <a:xfrm>
            <a:off x="518615" y="968991"/>
            <a:ext cx="11108087" cy="20471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2638" y="1631159"/>
            <a:ext cx="5595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</a:t>
            </a:r>
          </a:p>
          <a:p>
            <a:r>
              <a:rPr lang="ru-RU" sz="2800" dirty="0" smtClean="0"/>
              <a:t>2</a:t>
            </a:r>
          </a:p>
          <a:p>
            <a:r>
              <a:rPr lang="ru-RU" sz="2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79936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76" t="33535" r="44614" b="45382"/>
          <a:stretch/>
        </p:blipFill>
        <p:spPr>
          <a:xfrm>
            <a:off x="504968" y="914400"/>
            <a:ext cx="11152515" cy="24565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5468" y="1746914"/>
            <a:ext cx="4776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/>
              <a:t>1</a:t>
            </a:r>
          </a:p>
          <a:p>
            <a:r>
              <a:rPr lang="ru-RU" sz="3000" dirty="0" smtClean="0"/>
              <a:t>2</a:t>
            </a:r>
          </a:p>
          <a:p>
            <a:r>
              <a:rPr lang="ru-RU" sz="3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95422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76" t="55178" r="34125" b="21501"/>
          <a:stretch/>
        </p:blipFill>
        <p:spPr>
          <a:xfrm>
            <a:off x="504967" y="900752"/>
            <a:ext cx="11243996" cy="22928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8990" y="1716248"/>
            <a:ext cx="5595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/>
              <a:t>1</a:t>
            </a:r>
          </a:p>
          <a:p>
            <a:r>
              <a:rPr lang="ru-RU" sz="3000" dirty="0" smtClean="0"/>
              <a:t>2</a:t>
            </a:r>
          </a:p>
          <a:p>
            <a:r>
              <a:rPr lang="ru-RU" sz="3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40768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64" t="14319" r="34230" b="65905"/>
          <a:stretch/>
        </p:blipFill>
        <p:spPr>
          <a:xfrm>
            <a:off x="354842" y="791572"/>
            <a:ext cx="11462829" cy="19789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3456" y="1269241"/>
            <a:ext cx="5595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/>
              <a:t>1</a:t>
            </a:r>
          </a:p>
          <a:p>
            <a:r>
              <a:rPr lang="ru-RU" sz="3000" dirty="0" smtClean="0"/>
              <a:t>2</a:t>
            </a:r>
          </a:p>
          <a:p>
            <a:r>
              <a:rPr lang="ru-RU" sz="3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71557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89" t="34468" r="34964" b="41837"/>
          <a:stretch/>
        </p:blipFill>
        <p:spPr>
          <a:xfrm>
            <a:off x="532262" y="1187356"/>
            <a:ext cx="11127117" cy="23474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8990" y="2047163"/>
            <a:ext cx="5595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/>
              <a:t>1</a:t>
            </a:r>
          </a:p>
          <a:p>
            <a:r>
              <a:rPr lang="ru-RU" sz="3000" dirty="0" smtClean="0"/>
              <a:t>2</a:t>
            </a:r>
          </a:p>
          <a:p>
            <a:r>
              <a:rPr lang="ru-RU" sz="3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01682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678" t="57976" r="33707" b="15158"/>
          <a:stretch/>
        </p:blipFill>
        <p:spPr>
          <a:xfrm>
            <a:off x="464023" y="996287"/>
            <a:ext cx="11209364" cy="26203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231662"/>
            <a:ext cx="5595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</a:t>
            </a:r>
          </a:p>
          <a:p>
            <a:r>
              <a:rPr lang="ru-RU" sz="2800" dirty="0" smtClean="0"/>
              <a:t>2</a:t>
            </a:r>
          </a:p>
          <a:p>
            <a:r>
              <a:rPr lang="ru-RU" sz="2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12629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90" t="15066" r="32238" b="57882"/>
          <a:stretch/>
        </p:blipFill>
        <p:spPr>
          <a:xfrm>
            <a:off x="518614" y="545911"/>
            <a:ext cx="11171579" cy="25794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1695" y="1733265"/>
            <a:ext cx="5595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</a:t>
            </a:r>
          </a:p>
          <a:p>
            <a:r>
              <a:rPr lang="ru-RU" sz="2800" dirty="0" smtClean="0"/>
              <a:t>2</a:t>
            </a:r>
          </a:p>
          <a:p>
            <a:r>
              <a:rPr lang="ru-RU" sz="2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0174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60" t="33722" r="32238" b="45196"/>
          <a:stretch/>
        </p:blipFill>
        <p:spPr>
          <a:xfrm>
            <a:off x="573206" y="1125687"/>
            <a:ext cx="11179578" cy="1992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1820" y="1624082"/>
            <a:ext cx="5595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</a:t>
            </a:r>
          </a:p>
          <a:p>
            <a:r>
              <a:rPr lang="ru-RU" sz="2800" dirty="0" smtClean="0"/>
              <a:t>2</a:t>
            </a:r>
          </a:p>
          <a:p>
            <a:r>
              <a:rPr lang="ru-RU" sz="2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13642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60" t="54618" r="34441" b="21875"/>
          <a:stretch/>
        </p:blipFill>
        <p:spPr>
          <a:xfrm>
            <a:off x="477671" y="1078173"/>
            <a:ext cx="11221163" cy="2306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3582" y="1897039"/>
            <a:ext cx="5595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/>
              <a:t>1</a:t>
            </a:r>
          </a:p>
          <a:p>
            <a:r>
              <a:rPr lang="ru-RU" sz="3000" dirty="0" smtClean="0"/>
              <a:t>2</a:t>
            </a:r>
          </a:p>
          <a:p>
            <a:r>
              <a:rPr lang="ru-RU" sz="3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12503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851" y="130602"/>
            <a:ext cx="9601196" cy="1303867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ПРАВИЛЬНЫЕ ОТВЕТЫ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96036" y="1146412"/>
            <a:ext cx="4976474" cy="534992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1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1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3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2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2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2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1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3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2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1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sp>
        <p:nvSpPr>
          <p:cNvPr id="8" name="Объект 4"/>
          <p:cNvSpPr>
            <a:spLocks noGrp="1"/>
          </p:cNvSpPr>
          <p:nvPr>
            <p:ph sz="half" idx="2"/>
          </p:nvPr>
        </p:nvSpPr>
        <p:spPr>
          <a:xfrm>
            <a:off x="5802573" y="1146412"/>
            <a:ext cx="4976474" cy="5131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1"/>
                </a:solidFill>
              </a:rPr>
              <a:t>11</a:t>
            </a:r>
            <a:r>
              <a:rPr lang="ru-RU" dirty="0" smtClean="0"/>
              <a:t>. 3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/>
                </a:solidFill>
              </a:rPr>
              <a:t>12. </a:t>
            </a:r>
            <a:r>
              <a:rPr lang="ru-RU" dirty="0" smtClean="0"/>
              <a:t>2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/>
                </a:solidFill>
              </a:rPr>
              <a:t>13. </a:t>
            </a:r>
            <a:r>
              <a:rPr lang="ru-RU" dirty="0" smtClean="0"/>
              <a:t>2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/>
                </a:solidFill>
              </a:rPr>
              <a:t>14. </a:t>
            </a:r>
            <a:r>
              <a:rPr lang="ru-RU" dirty="0" smtClean="0"/>
              <a:t>2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/>
                </a:solidFill>
              </a:rPr>
              <a:t>15. </a:t>
            </a:r>
            <a:r>
              <a:rPr lang="ru-RU" dirty="0" smtClean="0"/>
              <a:t>2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/>
                </a:solidFill>
              </a:rPr>
              <a:t>16. </a:t>
            </a:r>
            <a:r>
              <a:rPr lang="ru-RU" dirty="0" smtClean="0"/>
              <a:t>2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/>
                </a:solidFill>
              </a:rPr>
              <a:t>17. </a:t>
            </a:r>
            <a:r>
              <a:rPr lang="ru-RU" dirty="0" smtClean="0"/>
              <a:t>3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/>
                </a:solidFill>
              </a:rPr>
              <a:t>18. </a:t>
            </a:r>
            <a:r>
              <a:rPr lang="ru-RU" dirty="0" smtClean="0"/>
              <a:t>1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/>
                </a:solidFill>
              </a:rPr>
              <a:t>19. </a:t>
            </a:r>
            <a:r>
              <a:rPr lang="ru-RU" dirty="0" smtClean="0"/>
              <a:t>2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/>
                </a:solidFill>
              </a:rPr>
              <a:t>20. </a:t>
            </a:r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6092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764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413" t="41931" r="32028" b="34189"/>
          <a:stretch/>
        </p:blipFill>
        <p:spPr>
          <a:xfrm>
            <a:off x="395784" y="655093"/>
            <a:ext cx="11262066" cy="2306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3331" y="1576570"/>
            <a:ext cx="5595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</a:t>
            </a:r>
          </a:p>
          <a:p>
            <a:r>
              <a:rPr lang="ru-RU" sz="2800" dirty="0" smtClean="0"/>
              <a:t>2</a:t>
            </a:r>
          </a:p>
          <a:p>
            <a:r>
              <a:rPr lang="ru-RU" sz="2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6370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-419" t="104058" r="2203" b="-36940"/>
          <a:stretch/>
        </p:blipFill>
        <p:spPr>
          <a:xfrm>
            <a:off x="-177421" y="4681182"/>
            <a:ext cx="12778996" cy="24054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728" t="66558" r="32029" b="6763"/>
          <a:stretch/>
        </p:blipFill>
        <p:spPr>
          <a:xfrm>
            <a:off x="491319" y="968990"/>
            <a:ext cx="11160239" cy="25657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0627" y="2149775"/>
            <a:ext cx="5595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</a:t>
            </a:r>
          </a:p>
          <a:p>
            <a:r>
              <a:rPr lang="ru-RU" sz="2800" dirty="0" smtClean="0"/>
              <a:t>2</a:t>
            </a:r>
          </a:p>
          <a:p>
            <a:r>
              <a:rPr lang="ru-RU" sz="2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50802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99" t="16371" r="34650" b="58442"/>
          <a:stretch/>
        </p:blipFill>
        <p:spPr>
          <a:xfrm>
            <a:off x="559559" y="955344"/>
            <a:ext cx="11155676" cy="24975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5343" y="2067889"/>
            <a:ext cx="5595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</a:t>
            </a:r>
          </a:p>
          <a:p>
            <a:r>
              <a:rPr lang="ru-RU" sz="2800" dirty="0" smtClean="0"/>
              <a:t>2</a:t>
            </a:r>
          </a:p>
          <a:p>
            <a:r>
              <a:rPr lang="ru-RU" sz="2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68931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03" t="43050" r="34126" b="31390"/>
          <a:stretch/>
        </p:blipFill>
        <p:spPr>
          <a:xfrm>
            <a:off x="545910" y="1337479"/>
            <a:ext cx="11065749" cy="24975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399" y="2450025"/>
            <a:ext cx="5595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</a:t>
            </a:r>
          </a:p>
          <a:p>
            <a:r>
              <a:rPr lang="ru-RU" sz="2800" dirty="0" smtClean="0"/>
              <a:t>2</a:t>
            </a:r>
          </a:p>
          <a:p>
            <a:r>
              <a:rPr lang="ru-RU" sz="2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40986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99" t="70289" r="32658" b="6576"/>
          <a:stretch/>
        </p:blipFill>
        <p:spPr>
          <a:xfrm>
            <a:off x="532263" y="1173707"/>
            <a:ext cx="11158807" cy="22245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0751" y="2013297"/>
            <a:ext cx="5595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</a:t>
            </a:r>
          </a:p>
          <a:p>
            <a:r>
              <a:rPr lang="ru-RU" sz="2800" dirty="0" smtClean="0"/>
              <a:t>2</a:t>
            </a:r>
          </a:p>
          <a:p>
            <a:r>
              <a:rPr lang="ru-RU" sz="2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61430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00" t="13946" r="41258" b="62547"/>
          <a:stretch/>
        </p:blipFill>
        <p:spPr>
          <a:xfrm>
            <a:off x="573205" y="1023581"/>
            <a:ext cx="11113178" cy="2593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7229" y="1924334"/>
            <a:ext cx="559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</a:t>
            </a:r>
          </a:p>
          <a:p>
            <a:r>
              <a:rPr lang="ru-RU" sz="3200" dirty="0" smtClean="0"/>
              <a:t>2</a:t>
            </a:r>
          </a:p>
          <a:p>
            <a:r>
              <a:rPr lang="ru-RU" sz="3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83772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04" t="37640" r="32866" b="36614"/>
          <a:stretch/>
        </p:blipFill>
        <p:spPr>
          <a:xfrm>
            <a:off x="600500" y="1337481"/>
            <a:ext cx="11080297" cy="24702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8991" y="2422730"/>
            <a:ext cx="5186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</a:t>
            </a:r>
          </a:p>
          <a:p>
            <a:r>
              <a:rPr lang="ru-RU" sz="2800" dirty="0" smtClean="0"/>
              <a:t>2</a:t>
            </a:r>
          </a:p>
          <a:p>
            <a:r>
              <a:rPr lang="ru-RU" sz="2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83920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</TotalTime>
  <Words>111</Words>
  <Application>Microsoft Office PowerPoint</Application>
  <PresentationFormat>Широкоэкранный</PresentationFormat>
  <Paragraphs>85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Garamond</vt:lpstr>
      <vt:lpstr>Натуральные материалы</vt:lpstr>
      <vt:lpstr>Литературный квест «Узнай книгу по описанию героя»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ПРАВИЛЬНЫЕ ОТВЕТЫ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Литературный квест «Узнай книгу по описанию героя»</dc:title>
  <dc:creator>Библиотека</dc:creator>
  <cp:lastModifiedBy>Библиотека</cp:lastModifiedBy>
  <cp:revision>12</cp:revision>
  <dcterms:created xsi:type="dcterms:W3CDTF">2022-02-17T01:23:59Z</dcterms:created>
  <dcterms:modified xsi:type="dcterms:W3CDTF">2022-02-17T02:13:49Z</dcterms:modified>
</cp:coreProperties>
</file>